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FAA91-7EA6-5847-B05D-C18FE573061F}" type="datetimeFigureOut">
              <a:rPr lang="en-US" smtClean="0"/>
              <a:t>2013-02-16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4B691-5B65-0940-A835-A6441043B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9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B696-5084-0141-B59A-70A68C0FB2AD}" type="datetimeFigureOut">
              <a:rPr lang="en-US" smtClean="0"/>
              <a:t>2013-02-16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E0FE-069C-3547-AECF-22291CD7E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B696-5084-0141-B59A-70A68C0FB2AD}" type="datetimeFigureOut">
              <a:rPr lang="en-US" smtClean="0"/>
              <a:t>2013-02-16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E0FE-069C-3547-AECF-22291CD7E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B696-5084-0141-B59A-70A68C0FB2AD}" type="datetimeFigureOut">
              <a:rPr lang="en-US" smtClean="0"/>
              <a:t>2013-02-16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E0FE-069C-3547-AECF-22291CD7E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91F04-7A7D-7849-A916-FA776EA1B4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6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B696-5084-0141-B59A-70A68C0FB2AD}" type="datetimeFigureOut">
              <a:rPr lang="en-US" smtClean="0"/>
              <a:t>2013-02-16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E0FE-069C-3547-AECF-22291CD7E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B696-5084-0141-B59A-70A68C0FB2AD}" type="datetimeFigureOut">
              <a:rPr lang="en-US" smtClean="0"/>
              <a:t>2013-02-16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E0FE-069C-3547-AECF-22291CD7E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B696-5084-0141-B59A-70A68C0FB2AD}" type="datetimeFigureOut">
              <a:rPr lang="en-US" smtClean="0"/>
              <a:t>2013-02-16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E0FE-069C-3547-AECF-22291CD7E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B696-5084-0141-B59A-70A68C0FB2AD}" type="datetimeFigureOut">
              <a:rPr lang="en-US" smtClean="0"/>
              <a:t>2013-02-16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E0FE-069C-3547-AECF-22291CD7E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B696-5084-0141-B59A-70A68C0FB2AD}" type="datetimeFigureOut">
              <a:rPr lang="en-US" smtClean="0"/>
              <a:t>2013-02-16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E0FE-069C-3547-AECF-22291CD7E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B696-5084-0141-B59A-70A68C0FB2AD}" type="datetimeFigureOut">
              <a:rPr lang="en-US" smtClean="0"/>
              <a:t>2013-02-16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E0FE-069C-3547-AECF-22291CD7E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B696-5084-0141-B59A-70A68C0FB2AD}" type="datetimeFigureOut">
              <a:rPr lang="en-US" smtClean="0"/>
              <a:t>2013-02-16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E0FE-069C-3547-AECF-22291CD7E6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B696-5084-0141-B59A-70A68C0FB2AD}" type="datetimeFigureOut">
              <a:rPr lang="en-US" smtClean="0"/>
              <a:t>2013-02-16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D6E0FE-069C-3547-AECF-22291CD7E6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BD6E0FE-069C-3547-AECF-22291CD7E6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741B696-5084-0141-B59A-70A68C0FB2AD}" type="datetimeFigureOut">
              <a:rPr lang="en-US" smtClean="0"/>
              <a:t>2013-02-16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Neanderthals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9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3 - What happened to the Neanderthal?</a:t>
            </a: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3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218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4 - Are </a:t>
            </a:r>
            <a:r>
              <a:rPr lang="en-US" sz="4000" dirty="0">
                <a:latin typeface="Arial" charset="0"/>
              </a:rPr>
              <a:t>we responsible for a </a:t>
            </a:r>
            <a:r>
              <a:rPr lang="en-US" sz="4000" dirty="0" smtClean="0">
                <a:latin typeface="Arial" charset="0"/>
              </a:rPr>
              <a:t>Paleolithic </a:t>
            </a:r>
            <a:r>
              <a:rPr lang="en-US" sz="4000" dirty="0">
                <a:latin typeface="Arial" charset="0"/>
              </a:rPr>
              <a:t>genocide?</a:t>
            </a:r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14488"/>
            <a:ext cx="6705600" cy="4710112"/>
          </a:xfrm>
        </p:spPr>
      </p:pic>
    </p:spTree>
    <p:extLst>
      <p:ext uri="{BB962C8B-B14F-4D97-AF65-F5344CB8AC3E}">
        <p14:creationId xmlns:p14="http://schemas.microsoft.com/office/powerpoint/2010/main" val="419135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Arial" charset="0"/>
              </a:rPr>
              <a:t/>
            </a:r>
            <a:br>
              <a:rPr lang="en-US" sz="3200" b="1" dirty="0" smtClean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/>
            </a:r>
            <a:br>
              <a:rPr lang="en-US" sz="3200" b="1" dirty="0">
                <a:latin typeface="Arial" charset="0"/>
              </a:rPr>
            </a:br>
            <a:r>
              <a:rPr lang="en-US" sz="3200" b="1" dirty="0" smtClean="0">
                <a:latin typeface="Arial" charset="0"/>
              </a:rPr>
              <a:t/>
            </a:r>
            <a:br>
              <a:rPr lang="en-US" sz="3200" b="1" dirty="0" smtClean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/>
            </a:r>
            <a:br>
              <a:rPr lang="en-US" sz="3200" b="1" dirty="0">
                <a:latin typeface="Arial" charset="0"/>
              </a:rPr>
            </a:br>
            <a:r>
              <a:rPr lang="en-US" sz="3200" b="1" dirty="0" smtClean="0">
                <a:latin typeface="Arial" charset="0"/>
              </a:rPr>
              <a:t/>
            </a:r>
            <a:br>
              <a:rPr lang="en-US" sz="3200" b="1" dirty="0" smtClean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/>
            </a:r>
            <a:br>
              <a:rPr lang="en-US" sz="3200" b="1" dirty="0">
                <a:latin typeface="Arial" charset="0"/>
              </a:rPr>
            </a:br>
            <a:r>
              <a:rPr lang="en-US" sz="3200" b="1" dirty="0" smtClean="0">
                <a:latin typeface="Arial" charset="0"/>
              </a:rPr>
              <a:t/>
            </a:r>
            <a:br>
              <a:rPr lang="en-US" sz="3200" b="1" dirty="0" smtClean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/>
            </a:r>
            <a:br>
              <a:rPr lang="en-US" sz="3200" b="1" dirty="0">
                <a:latin typeface="Arial" charset="0"/>
              </a:rPr>
            </a:br>
            <a:r>
              <a:rPr lang="en-US" sz="3200" b="1" dirty="0" smtClean="0">
                <a:latin typeface="Arial" charset="0"/>
              </a:rPr>
              <a:t>Neanderthal </a:t>
            </a:r>
            <a:r>
              <a:rPr lang="en-US" sz="3200" b="1" dirty="0" err="1" smtClean="0">
                <a:latin typeface="Arial" charset="0"/>
              </a:rPr>
              <a:t>WebQuest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5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Quiz Time!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Neanderthals – how are they our cousins, but not our ancestors?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9" b="22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915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Neanderthals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b="9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955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sort of people were Neanderthals?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7924800" cy="4572000"/>
          </a:xfrm>
        </p:spPr>
      </p:pic>
    </p:spTree>
    <p:extLst>
      <p:ext uri="{BB962C8B-B14F-4D97-AF65-F5344CB8AC3E}">
        <p14:creationId xmlns:p14="http://schemas.microsoft.com/office/powerpoint/2010/main" val="381812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1" b="23781"/>
          <a:stretch>
            <a:fillRect/>
          </a:stretch>
        </p:blipFill>
        <p:spPr>
          <a:xfrm>
            <a:off x="172857" y="838200"/>
            <a:ext cx="8229600" cy="5851525"/>
          </a:xfr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  <a:ea typeface="+mn-ea"/>
              </a:rPr>
              <a:t>What sort of people were Neanderthals?</a:t>
            </a:r>
          </a:p>
        </p:txBody>
      </p:sp>
    </p:spTree>
    <p:extLst>
      <p:ext uri="{BB962C8B-B14F-4D97-AF65-F5344CB8AC3E}">
        <p14:creationId xmlns:p14="http://schemas.microsoft.com/office/powerpoint/2010/main" val="233152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Arial" charset="0"/>
              </a:rPr>
              <a:t>What do you notice about the data below?</a:t>
            </a: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5" r="-12205"/>
          <a:stretch>
            <a:fillRect/>
          </a:stretch>
        </p:blipFill>
        <p:spPr>
          <a:xfrm>
            <a:off x="457200" y="1600200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204714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8" r="-12388"/>
          <a:stretch>
            <a:fillRect/>
          </a:stretch>
        </p:blipFill>
        <p:spPr>
          <a:xfrm>
            <a:off x="248682" y="559005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28901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latin typeface="Arial" charset="0"/>
              </a:rPr>
              <a:t>Four questions: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1 </a:t>
            </a:r>
            <a:r>
              <a:rPr lang="en-US" sz="3600" dirty="0">
                <a:latin typeface="Arial" charset="0"/>
              </a:rPr>
              <a:t>- What do you need to make a society? Did Neanderthals have one?</a:t>
            </a:r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8153400" cy="4953000"/>
          </a:xfrm>
        </p:spPr>
      </p:pic>
    </p:spTree>
    <p:extLst>
      <p:ext uri="{BB962C8B-B14F-4D97-AF65-F5344CB8AC3E}">
        <p14:creationId xmlns:p14="http://schemas.microsoft.com/office/powerpoint/2010/main" val="402109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2 - What roles would each Neanderthal have?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153400" cy="4724400"/>
          </a:xfrm>
        </p:spPr>
      </p:pic>
    </p:spTree>
    <p:extLst>
      <p:ext uri="{BB962C8B-B14F-4D97-AF65-F5344CB8AC3E}">
        <p14:creationId xmlns:p14="http://schemas.microsoft.com/office/powerpoint/2010/main" val="215585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</TotalTime>
  <Words>71</Words>
  <Application>Microsoft Macintosh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Neanderthals</vt:lpstr>
      <vt:lpstr>Neanderthals – how are they our cousins, but not our ancestors?</vt:lpstr>
      <vt:lpstr>Neanderthals</vt:lpstr>
      <vt:lpstr>What sort of people were Neanderthals?</vt:lpstr>
      <vt:lpstr>PowerPoint Presentation</vt:lpstr>
      <vt:lpstr>What do you notice about the data below?</vt:lpstr>
      <vt:lpstr>PowerPoint Presentation</vt:lpstr>
      <vt:lpstr>Four questions: 1 - What do you need to make a society? Did Neanderthals have one?</vt:lpstr>
      <vt:lpstr>2 - What roles would each Neanderthal have?</vt:lpstr>
      <vt:lpstr>3 - What happened to the Neanderthal?</vt:lpstr>
      <vt:lpstr>4 - Are we responsible for a Paleolithic genocide?</vt:lpstr>
      <vt:lpstr>        Neanderthal WebQuest</vt:lpstr>
      <vt:lpstr>Quiz Time!</vt:lpstr>
    </vt:vector>
  </TitlesOfParts>
  <Company>Chignecto Central Regional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Neanderthals</dc:title>
  <dc:creator>Natalie Horne</dc:creator>
  <cp:lastModifiedBy>Natalie Horne</cp:lastModifiedBy>
  <cp:revision>5</cp:revision>
  <dcterms:created xsi:type="dcterms:W3CDTF">2012-09-17T01:25:52Z</dcterms:created>
  <dcterms:modified xsi:type="dcterms:W3CDTF">2013-02-17T03:41:50Z</dcterms:modified>
</cp:coreProperties>
</file>